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ove Ya Like A Sister" panose="020B0604020202020204" charset="0"/>
      <p:regular r:id="rId24"/>
    </p:embeddedFont>
    <p:embeddedFont>
      <p:font typeface="Indie Flower" panose="020B0604020202020204" charset="0"/>
      <p:regular r:id="rId25"/>
    </p:embeddedFont>
    <p:embeddedFont>
      <p:font typeface="Comic Sans MS" panose="030F0702030302020204" pitchFamily="66" charset="0"/>
      <p:regular r:id="rId26"/>
      <p:bold r:id="rId2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BB073A-9EAA-420E-BEED-D212100974B3}">
  <a:tblStyle styleId="{A9BB073A-9EAA-420E-BEED-D212100974B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0362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30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951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539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275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1817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3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0415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08365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508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728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740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22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946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151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8391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1707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111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hyperlink" Target="http://youtube.com/v/KaeNSYJvrn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barrows@medwayschools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4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769577" y="451618"/>
            <a:ext cx="756423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>
                <a:solidFill>
                  <a:srgbClr val="00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Welcome Parents! </a:t>
            </a:r>
          </a:p>
        </p:txBody>
      </p:sp>
      <p:sp>
        <p:nvSpPr>
          <p:cNvPr id="86" name="Shape 86"/>
          <p:cNvSpPr/>
          <p:nvPr/>
        </p:nvSpPr>
        <p:spPr>
          <a:xfrm>
            <a:off x="3054100" y="1620325"/>
            <a:ext cx="2871299" cy="287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</a:t>
            </a:r>
            <a:r>
              <a:rPr lang="en-US" sz="6000" b="0" i="0" u="none" strike="noStrike" cap="none" baseline="300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st</a:t>
            </a:r>
            <a:r>
              <a:rPr lang="en-US" sz="6000" b="0" i="0" u="none" strike="noStrike" cap="none" baseline="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Grade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40099" y="4120775"/>
            <a:ext cx="7991699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16C3"/>
              </a:buClr>
              <a:buFont typeface="Arial"/>
              <a:buNone/>
            </a:pPr>
            <a:endParaRPr sz="2000" b="1" i="1">
              <a:solidFill>
                <a:srgbClr val="9016C3"/>
              </a:solidFill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9016C3"/>
              </a:buClr>
              <a:buFont typeface="Arial"/>
              <a:buNone/>
            </a:pPr>
            <a:endParaRPr sz="2000" b="1" i="1">
              <a:solidFill>
                <a:srgbClr val="9016C3"/>
              </a:solidFill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9016C3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9016C3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Mrs. Barrows</a:t>
            </a:r>
          </a:p>
          <a:p>
            <a:pPr marL="0" marR="0" lvl="0" indent="0" algn="ctr" rtl="0">
              <a:spcBef>
                <a:spcPts val="0"/>
              </a:spcBef>
              <a:buClr>
                <a:srgbClr val="9016C3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9016C3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Room 3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Social Studies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" lvl="0" indent="-7619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Our Social Studies curriculum includes:</a:t>
            </a:r>
          </a:p>
          <a:p>
            <a:pPr marL="274320" lvl="0" indent="-198120" rtl="0">
              <a:lnSpc>
                <a:spcPct val="80000"/>
              </a:lnSpc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Chronology and Time</a:t>
            </a:r>
          </a:p>
          <a:p>
            <a:pPr marL="274320" lvl="0" indent="-198120" rtl="0">
              <a:lnSpc>
                <a:spcPct val="80000"/>
              </a:lnSpc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Society/Diversity/Commonality</a:t>
            </a:r>
          </a:p>
          <a:p>
            <a:pPr marL="274320" lvl="0" indent="-198120" rtl="0">
              <a:lnSpc>
                <a:spcPct val="80000"/>
              </a:lnSpc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Earth i.e. direction, poles, equator, continents, oceans</a:t>
            </a:r>
          </a:p>
          <a:p>
            <a:pPr marL="274320" lvl="0" indent="-198120" rtl="0">
              <a:lnSpc>
                <a:spcPct val="80000"/>
              </a:lnSpc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Places and Regions i.e. map skills</a:t>
            </a:r>
          </a:p>
          <a:p>
            <a:pPr marL="274320" lvl="0" indent="-198120" rtl="0">
              <a:lnSpc>
                <a:spcPct val="80000"/>
              </a:lnSpc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Economics i.e. trade and money</a:t>
            </a:r>
          </a:p>
          <a:p>
            <a:pPr marL="274320" lvl="0" indent="-198120" rtl="0">
              <a:lnSpc>
                <a:spcPct val="80000"/>
              </a:lnSpc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Authority and Responsibility of School and Classroom Rules</a:t>
            </a:r>
          </a:p>
          <a:p>
            <a:pPr marL="274320" lvl="0" indent="-198120" rtl="0">
              <a:lnSpc>
                <a:spcPct val="80000"/>
              </a:lnSpc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Principles and Practice of American Government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3950" y="1417000"/>
            <a:ext cx="1755600" cy="177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Spelling &amp; Word Study</a:t>
            </a:r>
          </a:p>
          <a:p>
            <a:pPr lvl="0" algn="ctr" rtl="0">
              <a:spcBef>
                <a:spcPts val="0"/>
              </a:spcBef>
              <a:buNone/>
            </a:pPr>
            <a:endParaRPr sz="55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Phonics skills will be taught during word work time.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Lists will be sent home each week to be practiced at home and online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Students will practice their “snap words” with little booklets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Spelling tests will be administered every Friday in the tech lab beginning October 16th.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1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Different first grade classes may have different words</a:t>
            </a:r>
          </a:p>
          <a:p>
            <a:pPr lvl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Open Circle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738825" y="1766625"/>
            <a:ext cx="6565499" cy="405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Open Circle is our school system’s social competency program.</a:t>
            </a:r>
          </a:p>
          <a:p>
            <a:pPr marL="2857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Our classroom meets as a group each week.</a:t>
            </a:r>
          </a:p>
          <a:p>
            <a:pPr marL="285750" lvl="0" indent="-285750" rtl="0">
              <a:spcBef>
                <a:spcPts val="60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Some of the common language used in the program is:</a:t>
            </a:r>
          </a:p>
          <a:p>
            <a:pPr marL="742950" lvl="1" indent="-323850" rtl="0">
              <a:spcBef>
                <a:spcPts val="84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Calm breathing</a:t>
            </a:r>
          </a:p>
          <a:p>
            <a:pPr marL="742950" lvl="1" indent="-323850" rtl="0">
              <a:spcBef>
                <a:spcPts val="24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Flower Breathing</a:t>
            </a:r>
          </a:p>
          <a:p>
            <a:pPr marL="742950" lvl="1" indent="-323850" rtl="0">
              <a:spcBef>
                <a:spcPts val="24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Double D (Dangerous or Destructive)</a:t>
            </a:r>
          </a:p>
          <a:p>
            <a:pPr marL="742950" lvl="1" indent="-323850" rtl="0">
              <a:spcBef>
                <a:spcPts val="24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Annoying behaviors</a:t>
            </a:r>
          </a:p>
          <a:p>
            <a:pPr marL="742950" lvl="1" indent="-323850" rtl="0">
              <a:spcBef>
                <a:spcPts val="24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Non-negotiable</a:t>
            </a:r>
          </a:p>
          <a:p>
            <a:pPr marL="742950" lvl="1" indent="-323850" rtl="0">
              <a:spcBef>
                <a:spcPts val="240"/>
              </a:spcBef>
              <a:buClr>
                <a:srgbClr val="000000"/>
              </a:buClr>
              <a:buSzPct val="100000"/>
              <a:buFont typeface="Love Ya Like A Sister"/>
              <a:buChar char="•"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“I don’t like it when you____because____.”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613833" y="557643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Homework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25275" y="1268300"/>
            <a:ext cx="7735799" cy="53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latin typeface="Love Ya Like A Sister"/>
                <a:ea typeface="Love Ya Like A Sister"/>
                <a:cs typeface="Love Ya Like A Sister"/>
                <a:sym typeface="Love Ya Like A Sister"/>
              </a:rPr>
              <a:t>Medway first graders should expect 30 minutes of homework per night.  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897900" y="2114150"/>
            <a:ext cx="2463299" cy="36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897900" y="1940450"/>
            <a:ext cx="2463299" cy="417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15 MINUTES OF READING</a:t>
            </a: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228600" rtl="0">
              <a:spcBef>
                <a:spcPts val="0"/>
              </a:spcBef>
              <a:buFont typeface="Love Ya Like A Sister"/>
              <a:buChar char="-"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Starting October 5th, book bags will go to and from school Monday-Friday</a:t>
            </a:r>
          </a:p>
          <a:p>
            <a:pPr marL="457200" lvl="0" indent="-228600" rtl="0">
              <a:spcBef>
                <a:spcPts val="0"/>
              </a:spcBef>
              <a:buFont typeface="Love Ya Like A Sister"/>
              <a:buChar char="-"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Incredibly important that they are cared for and returned daily.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653275" y="1940450"/>
            <a:ext cx="2463299" cy="417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5 MINUTES OF WORD STUDY</a:t>
            </a: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l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l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- Starting October 5th, students will take home a word list, word cards, and a menu of kinesthetic spelling activities</a:t>
            </a:r>
          </a:p>
          <a:p>
            <a:pPr lvl="0" algn="l" rtl="0">
              <a:spcBef>
                <a:spcPts val="0"/>
              </a:spcBef>
              <a:buNone/>
            </a:pP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- All words and activities can be accessed online</a:t>
            </a: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7750" y="2342200"/>
            <a:ext cx="1383599" cy="1844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Shape 210"/>
          <p:cNvGraphicFramePr/>
          <p:nvPr/>
        </p:nvGraphicFramePr>
        <p:xfrm>
          <a:off x="-4953000" y="93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{A9BB073A-9EAA-420E-BEED-D212100974B3}</a:tableStyleId>
              </a:tblPr>
              <a:tblGrid>
                <a:gridCol w="426475"/>
                <a:gridCol w="380475"/>
                <a:gridCol w="428250"/>
              </a:tblGrid>
              <a:tr h="39614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Nice and Neat: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Write these words in alphabetical order…or reverse alphabetical order!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Bubble Letters: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write your spelling words in big bubble letters.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Click, Clack, Moo: 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Type the words on a computer or ipad…don’t forget to change the font!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4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Messy Learning: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Use shaving cream or a tray of salt and practice your spelling words (and handwriting) on the table.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Somewhere over the Rainbow: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Write the words in rainbow colors or on your driveway in chalk.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All in Knots: 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Use rope, pipe cleaners, yarn, cooked spaghetti, or even a shoelace to make each spelling word.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5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Spell Dough: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Use play dough to make your words into 3D masterpieces! Roll a piece of dough into a snake, form the word, and then trace over it with your finger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Opposite Day: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Practice writing your spelling words with the hand you don’t normally write with.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1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Hopscotch:</a:t>
                      </a:r>
                      <a:r>
                        <a:rPr lang="en-US" sz="11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Make a hopscotch board outside and write spelling words instead of numbers. Hop to a word and spell it while hopping on one foot.</a:t>
                      </a: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1600" y="2422977"/>
            <a:ext cx="1806625" cy="123748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6116575" y="1940450"/>
            <a:ext cx="2463299" cy="417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10 MINUTES OF MATH</a:t>
            </a: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l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- Starting October 5th, Home Links from the Everyday Math curriculum will come home Monday-Thursday and will need to be returned the next day. 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- NO TEARS ALLOWED!</a:t>
            </a: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5175" y="2422975"/>
            <a:ext cx="146685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74" y="253149"/>
            <a:ext cx="8119850" cy="635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Class Dojo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sp>
        <p:nvSpPr>
          <p:cNvPr id="228" name="Shape 228">
            <a:hlinkClick r:id="rId4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Get Involved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81000" algn="ctr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Bookmark the blog: mcgovenroom3.weebly.com</a:t>
            </a:r>
          </a:p>
          <a:p>
            <a:pPr marL="457200" lvl="0" indent="-381000" algn="ctr" rtl="0">
              <a:spcBef>
                <a:spcPts val="0"/>
              </a:spcBef>
              <a:buClr>
                <a:schemeClr val="dk1"/>
              </a:buClr>
              <a:buFont typeface="Love Ya Like A Sister"/>
              <a:buChar char="-"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81000" algn="ctr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Email me anytime: </a:t>
            </a:r>
            <a:r>
              <a:rPr lang="en-US" sz="2400" u="sng">
                <a:solidFill>
                  <a:schemeClr val="hlink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  <a:hlinkClick r:id="rId4"/>
              </a:rPr>
              <a:t>tbarrows@medwayschools.org</a:t>
            </a:r>
          </a:p>
          <a:p>
            <a:pPr marL="457200" lvl="0" indent="-381000" algn="ctr" rtl="0">
              <a:spcBef>
                <a:spcPts val="0"/>
              </a:spcBef>
              <a:buClr>
                <a:schemeClr val="dk1"/>
              </a:buClr>
              <a:buFont typeface="Love Ya Like A Sister"/>
              <a:buChar char="-"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Stay tuned for parent visit &amp; volunteer events  </a:t>
            </a:r>
          </a:p>
          <a:p>
            <a:pPr indent="457200" algn="l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	 	-pumpkin math on Halloween</a:t>
            </a:r>
          </a:p>
          <a:p>
            <a:pPr marL="914400" indent="457200" algn="l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-Thanksgiving assembly</a:t>
            </a:r>
          </a:p>
          <a:p>
            <a:pPr marL="914400" indent="457200" algn="l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- frog research projects in June</a:t>
            </a:r>
          </a:p>
          <a:p>
            <a:pPr mar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Check out our classroom wishlist tree!</a:t>
            </a:r>
          </a:p>
        </p:txBody>
      </p:sp>
      <p:sp>
        <p:nvSpPr>
          <p:cNvPr id="235" name="Shape 235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55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55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55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Questions?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4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613833" y="529168"/>
            <a:ext cx="7958667" cy="573616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Welcome to First Grade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SzPct val="25000"/>
              <a:buNone/>
            </a:pPr>
            <a:r>
              <a:rPr lang="en-US" sz="240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</a:p>
          <a:p>
            <a:pPr lvl="0" algn="ctr" rtl="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SzPct val="25000"/>
              <a:buFont typeface="Arial"/>
              <a:buNone/>
            </a:pPr>
            <a:r>
              <a:rPr lang="en-US" sz="28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heart of my teaching philosophy:</a:t>
            </a: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children succeed when school is a happy place to be</a:t>
            </a:r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learning is fun</a:t>
            </a:r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expectations are high</a:t>
            </a:r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behavior SOARs</a:t>
            </a:r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students know it’s okay to make mistakes</a:t>
            </a:r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Love Ya Like A Sister"/>
              <a:buChar char="-"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teacher is consistent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- home school partnership is vital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	- reading and work work is a trusted must-do</a:t>
            </a:r>
          </a:p>
        </p:txBody>
      </p:sp>
      <p:sp>
        <p:nvSpPr>
          <p:cNvPr id="95" name="Shape 95"/>
          <p:cNvSpPr/>
          <p:nvPr/>
        </p:nvSpPr>
        <p:spPr>
          <a:xfrm>
            <a:off x="4463992" y="2547689"/>
            <a:ext cx="18466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-4953000" y="465666"/>
            <a:ext cx="67101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About Me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endParaRPr sz="24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endParaRPr sz="36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9050" y="1435023"/>
            <a:ext cx="2249976" cy="16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879650" y="1304675"/>
            <a:ext cx="5099400" cy="496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Love Ya Like A Sister"/>
              <a:buChar char="-"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Graduated from UMass Amherst and worked in non-profit fundraising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Love Ya Like A Sister"/>
              <a:buChar char="-"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Went back to school to earn a Master’s degree in Elementary Education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Love Ya Like A Sister"/>
              <a:buChar char="-"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Taught 4th grade in Auburn before moving to San Diego, California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Love Ya Like A Sister"/>
              <a:buChar char="-"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Worked 6 years at Monarch School. Taught 2nd and 3rd grade for 3 years there, featured on Ellen, 20/20, and the Today Show.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2286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Love Ya Like A Sister"/>
              <a:buChar char="-"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Welcomed my son to the world in 2013, decided to move home to Massachusetts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2286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Love Ya Like A Sister"/>
              <a:buChar char="-"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Moved to Medway &amp; Taught 3rd grade last year at Henry P. Clough Elementary in Mendon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457200" lvl="0" indent="-2286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Love Ya Like A Sister"/>
              <a:buChar char="-"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Thrilled to join the 1st grade team at McGovern!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613833" y="529168"/>
            <a:ext cx="7958667" cy="573616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 Typical Day…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8:35-8:50 Unpack/Handwriting Practice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8:50-9:20 Pledge, Shared Reading, &amp; Calendar Meeting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9:20-10:00 Reader’s Workshop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10:00-10:15 Snack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10:15-10:45 Science/Social Studies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10:45-11:05 Open Circle/Word Work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11:05-11:50 Art, Gym, or Music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12:00-12:30 Lunch</a:t>
            </a: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12:40-12:55 Recess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1:00-1:45 Writer’s Workshop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1:45-2:45 Math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2:45-3:05 Pack Up/Teacher Read Aloud</a:t>
            </a:r>
          </a:p>
        </p:txBody>
      </p:sp>
      <p:sp>
        <p:nvSpPr>
          <p:cNvPr id="113" name="Shape 113"/>
          <p:cNvSpPr/>
          <p:nvPr/>
        </p:nvSpPr>
        <p:spPr>
          <a:xfrm>
            <a:off x="4463992" y="2547689"/>
            <a:ext cx="18466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-4953000" y="465666"/>
            <a:ext cx="67101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55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Curriculum</a:t>
            </a:r>
          </a:p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Everyday Mathematics</a:t>
            </a: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Reader’s Workshop</a:t>
            </a: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Writer’s Workshop</a:t>
            </a: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Spelling &amp; Word Study</a:t>
            </a: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Open Circle</a:t>
            </a: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Handwriting</a:t>
            </a: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Technology</a:t>
            </a: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Science</a:t>
            </a: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Clr>
                <a:srgbClr val="31B6FD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99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Social Studies</a:t>
            </a:r>
          </a:p>
          <a:p>
            <a:pPr lvl="0" algn="ctr" rtl="0">
              <a:spcBef>
                <a:spcPts val="0"/>
              </a:spcBef>
              <a:buNone/>
            </a:pPr>
            <a:endParaRPr sz="55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775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-4953000" y="465666"/>
            <a:ext cx="67101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551478" y="429170"/>
            <a:ext cx="6036214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Math</a:t>
            </a:r>
          </a:p>
        </p:txBody>
      </p:sp>
      <p:sp>
        <p:nvSpPr>
          <p:cNvPr id="130" name="Shape 130"/>
          <p:cNvSpPr/>
          <p:nvPr/>
        </p:nvSpPr>
        <p:spPr>
          <a:xfrm>
            <a:off x="4463992" y="2378352"/>
            <a:ext cx="18466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3339969" y="2069459"/>
            <a:ext cx="2390398" cy="1754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685799" y="4490425"/>
            <a:ext cx="7772400" cy="230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>
                <a:latin typeface="Indie Flower"/>
                <a:ea typeface="Indie Flower"/>
                <a:cs typeface="Indie Flower"/>
                <a:sym typeface="Indie Flower"/>
              </a:rPr>
              <a:t>A HomeLink will be sent home at the start of each unit. It will keep you up to date on upcoming math vocabulary, homework help, and a clear idea of what your child will be learning for the next few weeks.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endParaRPr sz="2000">
              <a:solidFill>
                <a:srgbClr val="9016C3"/>
              </a:solidFill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7400" y="1923300"/>
            <a:ext cx="1553399" cy="21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775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551478" y="429170"/>
            <a:ext cx="6036299" cy="11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Reader’s Workshop</a:t>
            </a:r>
          </a:p>
        </p:txBody>
      </p:sp>
      <p:sp>
        <p:nvSpPr>
          <p:cNvPr id="141" name="Shape 141"/>
          <p:cNvSpPr/>
          <p:nvPr/>
        </p:nvSpPr>
        <p:spPr>
          <a:xfrm>
            <a:off x="4463992" y="2378352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3339969" y="2069459"/>
            <a:ext cx="2390400" cy="175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685799" y="4654950"/>
            <a:ext cx="7772400" cy="230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endParaRPr sz="2000">
              <a:solidFill>
                <a:srgbClr val="9016C3"/>
              </a:solidFill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l="6571" t="23987" r="-1955" b="9381"/>
          <a:stretch/>
        </p:blipFill>
        <p:spPr>
          <a:xfrm>
            <a:off x="2070362" y="1348150"/>
            <a:ext cx="5003274" cy="469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55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lnSpc>
                <a:spcPct val="90000"/>
              </a:lnSpc>
              <a:spcBef>
                <a:spcPts val="518"/>
              </a:spcBef>
              <a:buNone/>
            </a:pPr>
            <a:endParaRPr sz="3000">
              <a:solidFill>
                <a:srgbClr val="9900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lvl="0" algn="ctr" rtl="0">
              <a:spcBef>
                <a:spcPts val="0"/>
              </a:spcBef>
              <a:buNone/>
            </a:pPr>
            <a:endParaRPr sz="55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13050" y="602875"/>
            <a:ext cx="7886700" cy="103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5B1CC4"/>
              </a:buClr>
              <a:buSzPct val="25000"/>
              <a:buFont typeface="Comic Sans MS"/>
              <a:buNone/>
            </a:pPr>
            <a:r>
              <a:rPr lang="en-US" sz="3000" b="0" i="0" u="none" strike="noStrike" cap="none" baseline="0">
                <a:solidFill>
                  <a:srgbClr val="5B1CC4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Writer’s Workshop  </a:t>
            </a:r>
            <a:br>
              <a:rPr lang="en-US" sz="3000" b="0" i="0" u="none" strike="noStrike" cap="none" baseline="0">
                <a:solidFill>
                  <a:srgbClr val="5B1CC4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</a:br>
            <a:r>
              <a:rPr lang="en-US" sz="3000" b="0" i="0" u="none" strike="noStrike" cap="none" baseline="0">
                <a:solidFill>
                  <a:srgbClr val="5B1CC4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Lucy Calkins Units of Study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7021" y="2464725"/>
            <a:ext cx="1517700" cy="15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1050" y="2550508"/>
            <a:ext cx="1319100" cy="137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6325" y="4622825"/>
            <a:ext cx="1319100" cy="13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3400" y="4759275"/>
            <a:ext cx="1319100" cy="12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2323575" y="1869050"/>
            <a:ext cx="17645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Small Moments</a:t>
            </a:r>
          </a:p>
        </p:txBody>
      </p:sp>
      <p:sp>
        <p:nvSpPr>
          <p:cNvPr id="159" name="Shape 159"/>
          <p:cNvSpPr/>
          <p:nvPr/>
        </p:nvSpPr>
        <p:spPr>
          <a:xfrm>
            <a:off x="4830900" y="1911937"/>
            <a:ext cx="29994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onfiction Chapter Books</a:t>
            </a:r>
          </a:p>
        </p:txBody>
      </p:sp>
      <p:sp>
        <p:nvSpPr>
          <p:cNvPr id="160" name="Shape 160"/>
          <p:cNvSpPr/>
          <p:nvPr/>
        </p:nvSpPr>
        <p:spPr>
          <a:xfrm>
            <a:off x="1609350" y="4160800"/>
            <a:ext cx="25052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Writing Reviews</a:t>
            </a:r>
          </a:p>
        </p:txBody>
      </p:sp>
      <p:sp>
        <p:nvSpPr>
          <p:cNvPr id="161" name="Shape 161"/>
          <p:cNvSpPr/>
          <p:nvPr/>
        </p:nvSpPr>
        <p:spPr>
          <a:xfrm>
            <a:off x="5068645" y="4253512"/>
            <a:ext cx="2688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From Scenes to Series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613833" y="529168"/>
            <a:ext cx="7958699" cy="57362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sz="55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Science</a:t>
            </a:r>
          </a:p>
          <a:p>
            <a:pPr marL="45720" lvl="0" indent="-7619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Our Science Program curriculum includes:</a:t>
            </a:r>
          </a:p>
          <a:p>
            <a:pPr marL="274320" lvl="0" indent="-236220" rtl="0"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2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Living and non-living things</a:t>
            </a:r>
          </a:p>
          <a:p>
            <a:pPr marL="274320" lvl="0" indent="-236220" rtl="0"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2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Properties of matter</a:t>
            </a:r>
          </a:p>
          <a:p>
            <a:pPr marL="274320" lvl="0" indent="-236220" rtl="0"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2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Life cycles of  frogs</a:t>
            </a:r>
          </a:p>
          <a:p>
            <a:pPr marL="274320" lvl="0" indent="-236220" rtl="0"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2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Habitats</a:t>
            </a:r>
          </a:p>
          <a:p>
            <a:pPr marL="274320" lvl="0" indent="-236220" rtl="0">
              <a:spcBef>
                <a:spcPts val="1800"/>
              </a:spcBef>
              <a:buClr>
                <a:srgbClr val="3F3F3F"/>
              </a:buClr>
              <a:buSzPct val="100000"/>
              <a:buFont typeface="Love Ya Like A Sister"/>
              <a:buChar char="•"/>
            </a:pPr>
            <a:r>
              <a:rPr lang="en-US" sz="28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Balls and ramps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463992" y="2547689"/>
            <a:ext cx="184799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2D5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-4953000" y="465666"/>
            <a:ext cx="671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7164" y="2842556"/>
            <a:ext cx="1695899" cy="23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On-screen Show (4:3)</PresentationFormat>
  <Paragraphs>218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Noto Symbol</vt:lpstr>
      <vt:lpstr>Love Ya Like A Sister</vt:lpstr>
      <vt:lpstr>Indie Flower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Writer’s Workshop   Lucy Calkins Units of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Barrows, Tara</dc:creator>
  <cp:lastModifiedBy>Barrows, Tara</cp:lastModifiedBy>
  <cp:revision>2</cp:revision>
  <dcterms:modified xsi:type="dcterms:W3CDTF">2015-09-25T19:28:38Z</dcterms:modified>
</cp:coreProperties>
</file>